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245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7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67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67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4867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7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5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048586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1048587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467BA-419C-4950-85B4-A80DB225614F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1048588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589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69556-8033-4369-9A28-C8EC90AD157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048640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4864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467BA-419C-4950-85B4-A80DB225614F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104864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4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69556-8033-4369-9A28-C8EC90AD15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4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048625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4862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467BA-419C-4950-85B4-A80DB225614F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104862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2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69556-8033-4369-9A28-C8EC90AD15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0485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4859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467BA-419C-4950-85B4-A80DB225614F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104859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59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69556-8033-4369-9A28-C8EC90AD15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4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048645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4864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467BA-419C-4950-85B4-A80DB225614F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104864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4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69556-8033-4369-9A28-C8EC90AD157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9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048650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48651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4865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467BA-419C-4950-85B4-A80DB225614F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104865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5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69556-8033-4369-9A28-C8EC90AD15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5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048656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48657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>
            <a:normAutofit fontScale="95833" lnSpcReduction="20000"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48658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48659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48660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467BA-419C-4950-85B4-A80DB225614F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1048661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62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69556-8033-4369-9A28-C8EC90AD15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0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048621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467BA-419C-4950-85B4-A80DB225614F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1048622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23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69556-8033-4369-9A28-C8EC90AD15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467BA-419C-4950-85B4-A80DB225614F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104866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6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69556-8033-4369-9A28-C8EC90AD15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6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048667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48668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4866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467BA-419C-4950-85B4-A80DB225614F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104867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7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A69556-8033-4369-9A28-C8EC90AD157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48630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48631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048632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48633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8467BA-419C-4950-85B4-A80DB225614F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1048634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48635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DA69556-8033-4369-9A28-C8EC90AD1577}" type="slidenum">
              <a:rPr lang="en-US" smtClean="0"/>
              <a:t>‹#›</a:t>
            </a:fld>
            <a:endParaRPr lang="en-US"/>
          </a:p>
        </p:txBody>
      </p:sp>
      <p:sp>
        <p:nvSpPr>
          <p:cNvPr id="1048636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48637" name="Freeform 9"/>
          <p:cNvSpPr/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48638" name="Freeform 10"/>
          <p:cNvSpPr/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Freeform 6"/>
          <p:cNvSpPr/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48577" name="Freeform 7"/>
          <p:cNvSpPr/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48578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048579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4858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8467BA-419C-4950-85B4-A80DB225614F}" type="datetimeFigureOut">
              <a:rPr lang="en-US" smtClean="0"/>
              <a:t>3/12/2021</a:t>
            </a:fld>
            <a:endParaRPr lang="en-US"/>
          </a:p>
        </p:txBody>
      </p:sp>
      <p:sp>
        <p:nvSpPr>
          <p:cNvPr id="1048581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048582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DA69556-8033-4369-9A28-C8EC90AD1577}" type="slidenum">
              <a:rPr lang="en-US" smtClean="0"/>
              <a:t>‹#›</a:t>
            </a:fld>
            <a:endParaRPr lang="en-US"/>
          </a:p>
        </p:txBody>
      </p:sp>
      <p:grpSp>
        <p:nvGrpSpPr>
          <p:cNvPr id="13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048583" name="Freeform 11"/>
            <p:cNvSpPr/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16000">
                    <a:schemeClr val="accent2">
                      <a:shade val="75000"/>
                      <a:alpha val="56000"/>
                    </a:schemeClr>
                  </a:gs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048584" name="Freeform 12"/>
            <p:cNvSpPr/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33000">
                    <a:schemeClr val="accent2">
                      <a:alpha val="56000"/>
                    </a:schemeClr>
                  </a:gs>
                  <a:gs pos="44000">
                    <a:schemeClr val="accent1"/>
                  </a:gs>
                  <a:gs pos="74000">
                    <a:schemeClr val="accent4"/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0" name="Title 1"/>
          <p:cNvSpPr>
            <a:spLocks noGrp="1"/>
          </p:cNvSpPr>
          <p:nvPr>
            <p:ph type="ctrTitle"/>
          </p:nvPr>
        </p:nvSpPr>
        <p:spPr>
          <a:xfrm>
            <a:off x="411083" y="0"/>
            <a:ext cx="7851648" cy="771532"/>
          </a:xfrm>
        </p:spPr>
        <p:txBody>
          <a:bodyPr>
            <a:normAutofit/>
          </a:bodyPr>
          <a:lstStyle/>
          <a:p>
            <a:pPr algn="ctr"/>
            <a:r>
              <a:rPr lang="en-IN" sz="3600" dirty="0"/>
              <a:t>JEPPIAAR INSTITUTE OF TECHNOLOGY</a:t>
            </a:r>
            <a:endParaRPr lang="en-US" sz="3600" dirty="0"/>
          </a:p>
        </p:txBody>
      </p:sp>
      <p:sp>
        <p:nvSpPr>
          <p:cNvPr id="1048591" name="Subtitle 2"/>
          <p:cNvSpPr>
            <a:spLocks noGrp="1"/>
          </p:cNvSpPr>
          <p:nvPr>
            <p:ph type="subTitle" idx="1"/>
          </p:nvPr>
        </p:nvSpPr>
        <p:spPr>
          <a:xfrm>
            <a:off x="39667" y="538829"/>
            <a:ext cx="9064665" cy="6687307"/>
          </a:xfrm>
        </p:spPr>
        <p:txBody>
          <a:bodyPr>
            <a:normAutofit fontScale="79167" lnSpcReduction="20000"/>
          </a:bodyPr>
          <a:lstStyle/>
          <a:p>
            <a:pPr algn="l"/>
            <a:r>
              <a:rPr lang="en-IN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          </a:t>
            </a:r>
            <a:r>
              <a:rPr lang="en-US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 </a:t>
            </a:r>
            <a:endParaRPr lang="zh-CN" altLang="en-US"/>
          </a:p>
          <a:p>
            <a:pPr algn="l"/>
            <a:r>
              <a:rPr lang="en-US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             SUBJECT NAME: PROGRAMMING IN C</a:t>
            </a:r>
            <a:endParaRPr lang="zh-CN" altLang="en-US"/>
          </a:p>
          <a:p>
            <a:pPr algn="l"/>
            <a:r>
              <a:rPr lang="en-US" altLang="en-US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             </a:t>
            </a:r>
            <a:endParaRPr lang="zh-CN" altLang="en-US"/>
          </a:p>
          <a:p>
            <a:pPr algn="l"/>
            <a:r>
              <a:rPr lang="en-US" altLang="en-US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             SUBJECT TOPIC</a:t>
            </a:r>
            <a:r>
              <a:rPr lang="en-IN" dirty="0">
                <a:solidFill>
                  <a:schemeClr val="accent3">
                    <a:lumMod val="60000"/>
                    <a:lumOff val="40000"/>
                  </a:schemeClr>
                </a:solidFill>
              </a:rPr>
              <a:t>:</a:t>
            </a:r>
            <a:endParaRPr lang="zh-CN" altLang="en-US"/>
          </a:p>
          <a:p>
            <a:pPr lvl="1">
              <a:buFont typeface="Wingdings" pitchFamily="2" charset="2"/>
              <a:buChar char="v"/>
            </a:pPr>
            <a:r>
              <a:rPr lang="en-IN" dirty="0">
                <a:solidFill>
                  <a:schemeClr val="bg1">
                    <a:lumMod val="95000"/>
                    <a:lumOff val="5000"/>
                  </a:schemeClr>
                </a:solidFill>
              </a:rPr>
              <a:t>LINEAR SEARCH</a:t>
            </a:r>
          </a:p>
          <a:p>
            <a:pPr lvl="1">
              <a:buFont typeface="Wingdings" pitchFamily="2" charset="2"/>
              <a:buChar char="v"/>
            </a:pPr>
            <a:r>
              <a:rPr lang="en-IN" dirty="0">
                <a:solidFill>
                  <a:schemeClr val="bg1">
                    <a:lumMod val="95000"/>
                    <a:lumOff val="5000"/>
                  </a:schemeClr>
                </a:solidFill>
              </a:rPr>
              <a:t>BINARY SEARCH</a:t>
            </a:r>
          </a:p>
          <a:p>
            <a:pPr lvl="1">
              <a:buFont typeface="Wingdings" pitchFamily="2" charset="2"/>
              <a:buChar char="v"/>
            </a:pPr>
            <a:r>
              <a:rPr lang="en-IN" dirty="0">
                <a:solidFill>
                  <a:schemeClr val="bg1">
                    <a:lumMod val="95000"/>
                    <a:lumOff val="5000"/>
                  </a:schemeClr>
                </a:solidFill>
              </a:rPr>
              <a:t>SELECTION SORT</a:t>
            </a:r>
          </a:p>
          <a:p>
            <a:pPr algn="l">
              <a:buFont typeface="Wingdings" pitchFamily="2" charset="2"/>
              <a:buChar char="v"/>
            </a:pPr>
            <a:endParaRPr lang="en-IN" dirty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pPr algn="l"/>
            <a:endParaRPr lang="en-IN" dirty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pPr algn="l"/>
            <a:endParaRPr lang="en-IN" dirty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pPr algn="l"/>
            <a:endParaRPr lang="en-IN" dirty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pPr algn="l"/>
            <a:r>
              <a:rPr lang="en-US" dirty="0">
                <a:solidFill>
                  <a:schemeClr val="bg1">
                    <a:lumMod val="95000"/>
                    <a:lumOff val="5000"/>
                  </a:schemeClr>
                </a:solidFill>
              </a:rPr>
              <a:t>                                             </a:t>
            </a:r>
            <a:endParaRPr lang="en-IN" dirty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endParaRPr lang="en-IN" dirty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endParaRPr lang="zh-CN" altLang="en-US"/>
          </a:p>
          <a:p>
            <a:r>
              <a:rPr lang="en-IN" dirty="0">
                <a:solidFill>
                  <a:schemeClr val="bg1">
                    <a:lumMod val="95000"/>
                    <a:lumOff val="5000"/>
                  </a:schemeClr>
                </a:solidFill>
              </a:rPr>
              <a:t>GUIDED BY:</a:t>
            </a:r>
            <a:endParaRPr lang="zh-CN" altLang="en-US"/>
          </a:p>
          <a:p>
            <a:r>
              <a:rPr lang="en-IN" dirty="0" err="1">
                <a:solidFill>
                  <a:schemeClr val="bg1">
                    <a:lumMod val="95000"/>
                    <a:lumOff val="5000"/>
                  </a:schemeClr>
                </a:solidFill>
              </a:rPr>
              <a:t>Mr.H.SHINE</a:t>
            </a:r>
            <a:endParaRPr lang="en-US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48592" name="Title 1"/>
          <p:cNvSpPr>
            <a:spLocks noGrp="1"/>
          </p:cNvSpPr>
          <p:nvPr>
            <p:ph type="title"/>
          </p:nvPr>
        </p:nvSpPr>
        <p:spPr>
          <a:xfrm>
            <a:off x="-5635935" y="1764681"/>
            <a:ext cx="8926681" cy="1236736"/>
          </a:xfrm>
          <a:prstGeom prst="rect">
            <a:avLst/>
          </a:prstGeom>
        </p:spPr>
        <p:txBody>
          <a:bodyPr vert="horz" lIns="0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IN" sz="2600" b="0" dirty="0"/>
              <a:t>TEAM MEMBERS</a:t>
            </a:r>
            <a:r>
              <a:rPr lang="en-IN" sz="3500" dirty="0"/>
              <a:t>:</a:t>
            </a:r>
            <a:endParaRPr lang="en-US" sz="3500" dirty="0"/>
          </a:p>
        </p:txBody>
      </p:sp>
      <p:sp>
        <p:nvSpPr>
          <p:cNvPr id="1048593" name="Content Placeholder 2"/>
          <p:cNvSpPr>
            <a:spLocks noGrp="1"/>
          </p:cNvSpPr>
          <p:nvPr>
            <p:ph idx="1"/>
          </p:nvPr>
        </p:nvSpPr>
        <p:spPr>
          <a:xfrm>
            <a:off x="-195425" y="2837016"/>
            <a:ext cx="8229600" cy="4389120"/>
          </a:xfrm>
          <a:prstGeom prst="rect">
            <a:avLst/>
          </a:prstGeom>
        </p:spPr>
        <p:txBody>
          <a:bodyPr vert="horz" lIns="0" rIns="18288">
            <a:normAutofit/>
          </a:bodyPr>
          <a:lstStyle>
            <a:lvl1pPr marL="0" marR="45720" indent="0" algn="r">
              <a:buClr>
                <a:schemeClr val="accent3"/>
              </a:buClr>
              <a:buSzPct val="95000"/>
              <a:buFont typeface="Wingdings 2"/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Clr>
                <a:schemeClr val="accent1"/>
              </a:buClr>
              <a:buSzPct val="85000"/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>
              <a:buClr>
                <a:schemeClr val="accent2"/>
              </a:buClr>
              <a:buSzPct val="70000"/>
              <a:buFont typeface="Wingdings 2"/>
              <a:buNone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>
              <a:buClr>
                <a:schemeClr val="accent3"/>
              </a:buClr>
              <a:buSzPct val="65000"/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>
              <a:buClr>
                <a:schemeClr val="accent4"/>
              </a:buClr>
              <a:buSzPct val="65000"/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>
              <a:buClr>
                <a:schemeClr val="accent5"/>
              </a:buClr>
              <a:buSzPct val="80000"/>
              <a:buFont typeface="Wingdings 2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>
              <a:buClr>
                <a:schemeClr val="accent6"/>
              </a:buClr>
              <a:buSzPct val="80000"/>
              <a:buFont typeface="Wingdings 2"/>
              <a:buNone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>
              <a:buClr>
                <a:schemeClr val="tx2"/>
              </a:buClr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>
              <a:buClr>
                <a:schemeClr val="tx2"/>
              </a:buClr>
              <a:buNone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zh-CN" altLang="en-US">
              <a:solidFill>
                <a:srgbClr val="FF0000"/>
              </a:solidFill>
            </a:endParaRPr>
          </a:p>
          <a:p>
            <a:r>
              <a:rPr lang="en-IN" dirty="0">
                <a:solidFill>
                  <a:srgbClr val="FF0000"/>
                </a:solidFill>
              </a:rPr>
              <a:t>KUMARESH</a:t>
            </a:r>
            <a:r>
              <a:rPr lang="en-US" dirty="0">
                <a:solidFill>
                  <a:srgbClr val="FF0000"/>
                </a:solidFill>
              </a:rPr>
              <a:t>.                         - 210619104025</a:t>
            </a:r>
            <a:endParaRPr lang="zh-CN" altLang="en-US">
              <a:solidFill>
                <a:srgbClr val="FF0000"/>
              </a:solidFill>
            </a:endParaRPr>
          </a:p>
          <a:p>
            <a:r>
              <a:rPr lang="en-IN" dirty="0">
                <a:solidFill>
                  <a:srgbClr val="FF0000"/>
                </a:solidFill>
              </a:rPr>
              <a:t>LEKHA KAMALESHWARI</a:t>
            </a:r>
            <a:r>
              <a:rPr lang="en-US" dirty="0">
                <a:solidFill>
                  <a:srgbClr val="FF0000"/>
                </a:solidFill>
              </a:rPr>
              <a:t> - 210619104026</a:t>
            </a:r>
            <a:endParaRPr lang="zh-CN" altLang="en-US">
              <a:solidFill>
                <a:srgbClr val="FF0000"/>
              </a:solidFill>
            </a:endParaRPr>
          </a:p>
          <a:p>
            <a:r>
              <a:rPr lang="en-IN" dirty="0">
                <a:solidFill>
                  <a:srgbClr val="FF0000"/>
                </a:solidFill>
              </a:rPr>
              <a:t>LEO CHRISTY</a:t>
            </a:r>
            <a:r>
              <a:rPr lang="en-US" dirty="0">
                <a:solidFill>
                  <a:srgbClr val="FF0000"/>
                </a:solidFill>
              </a:rPr>
              <a:t>.C                   - 210619104027</a:t>
            </a:r>
            <a:endParaRPr lang="zh-CN" altLang="en-US">
              <a:solidFill>
                <a:srgbClr val="FF0000"/>
              </a:solidFill>
            </a:endParaRPr>
          </a:p>
          <a:p>
            <a:r>
              <a:rPr lang="en-IN" dirty="0">
                <a:solidFill>
                  <a:srgbClr val="FF0000"/>
                </a:solidFill>
              </a:rPr>
              <a:t>MADESH KUMAR</a:t>
            </a:r>
            <a:r>
              <a:rPr lang="en-US" dirty="0">
                <a:solidFill>
                  <a:srgbClr val="FF0000"/>
                </a:solidFill>
              </a:rPr>
              <a:t>.              - 210619105028</a:t>
            </a:r>
            <a:endParaRPr lang="zh-CN" altLang="en-US">
              <a:solidFill>
                <a:srgbClr val="FF0000"/>
              </a:solidFill>
            </a:endParaRPr>
          </a:p>
          <a:p>
            <a:r>
              <a:rPr lang="en-IN" dirty="0">
                <a:solidFill>
                  <a:srgbClr val="FF0000"/>
                </a:solidFill>
              </a:rPr>
              <a:t>MANIGANDAN</a:t>
            </a:r>
            <a:r>
              <a:rPr lang="en-US" dirty="0">
                <a:solidFill>
                  <a:srgbClr val="FF0000"/>
                </a:solidFill>
              </a:rPr>
              <a:t>.P               -  210619104029</a:t>
            </a:r>
            <a:endParaRPr lang="zh-CN" altLang="en-US">
              <a:solidFill>
                <a:srgbClr val="FF0000"/>
              </a:solidFill>
            </a:endParaRPr>
          </a:p>
          <a:p>
            <a:r>
              <a:rPr lang="en-IN" dirty="0">
                <a:solidFill>
                  <a:srgbClr val="FF0000"/>
                </a:solidFill>
              </a:rPr>
              <a:t>MANIKANDAN</a:t>
            </a:r>
            <a:r>
              <a:rPr lang="en-US" dirty="0">
                <a:solidFill>
                  <a:srgbClr val="FF0000"/>
                </a:solidFill>
              </a:rPr>
              <a:t>.S                -210619104030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0" name="Content Placeholder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324492"/>
          </a:xfrm>
        </p:spPr>
        <p:txBody>
          <a:bodyPr/>
          <a:lstStyle/>
          <a:p>
            <a:pPr>
              <a:buNone/>
            </a:pPr>
            <a:r>
              <a:rPr lang="en-IN" dirty="0"/>
              <a:t>if(found==1)</a:t>
            </a:r>
          </a:p>
          <a:p>
            <a:pPr>
              <a:buNone/>
            </a:pPr>
            <a:r>
              <a:rPr lang="en-IN" dirty="0"/>
              <a:t>{</a:t>
            </a:r>
          </a:p>
          <a:p>
            <a:pPr>
              <a:buNone/>
            </a:pPr>
            <a:r>
              <a:rPr lang="en-IN" dirty="0" err="1"/>
              <a:t>printf</a:t>
            </a:r>
            <a:r>
              <a:rPr lang="en-IN" dirty="0"/>
              <a:t>(“\n The element is found.”);</a:t>
            </a:r>
          </a:p>
          <a:p>
            <a:pPr>
              <a:buNone/>
            </a:pPr>
            <a:r>
              <a:rPr lang="en-IN" dirty="0"/>
              <a:t>}</a:t>
            </a:r>
          </a:p>
          <a:p>
            <a:pPr>
              <a:buNone/>
            </a:pPr>
            <a:r>
              <a:rPr lang="en-IN" dirty="0"/>
              <a:t>else</a:t>
            </a:r>
          </a:p>
          <a:p>
            <a:pPr>
              <a:buNone/>
            </a:pPr>
            <a:r>
              <a:rPr lang="en-IN" dirty="0"/>
              <a:t>{</a:t>
            </a:r>
          </a:p>
          <a:p>
            <a:pPr>
              <a:buNone/>
            </a:pPr>
            <a:r>
              <a:rPr lang="en-IN" dirty="0" err="1"/>
              <a:t>printf</a:t>
            </a:r>
            <a:r>
              <a:rPr lang="en-IN" dirty="0"/>
              <a:t>(“\n The element is not found.”);</a:t>
            </a:r>
          </a:p>
          <a:p>
            <a:pPr>
              <a:buNone/>
            </a:pPr>
            <a:r>
              <a:rPr lang="en-IN" dirty="0"/>
              <a:t>}</a:t>
            </a:r>
          </a:p>
          <a:p>
            <a:pPr>
              <a:buNone/>
            </a:pPr>
            <a:r>
              <a:rPr lang="en-IN" dirty="0"/>
              <a:t>return 0;</a:t>
            </a:r>
          </a:p>
          <a:p>
            <a:pPr>
              <a:buNone/>
            </a:pPr>
            <a:r>
              <a:rPr lang="en-IN" dirty="0"/>
              <a:t>}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OUTPUT:</a:t>
            </a:r>
            <a:endParaRPr lang="en-US" dirty="0"/>
          </a:p>
        </p:txBody>
      </p:sp>
      <p:sp>
        <p:nvSpPr>
          <p:cNvPr id="1048612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6154" lnSpcReduction="10000"/>
          </a:bodyPr>
          <a:lstStyle/>
          <a:p>
            <a:pPr>
              <a:buNone/>
            </a:pPr>
            <a:r>
              <a:rPr lang="en-IN" dirty="0"/>
              <a:t>Enter the no of elements:5</a:t>
            </a:r>
          </a:p>
          <a:p>
            <a:pPr>
              <a:buNone/>
            </a:pPr>
            <a:r>
              <a:rPr lang="en-IN" dirty="0"/>
              <a:t>Enter the elements:32 53 24 11 67</a:t>
            </a:r>
          </a:p>
          <a:p>
            <a:pPr>
              <a:buNone/>
            </a:pPr>
            <a:r>
              <a:rPr lang="en-IN" dirty="0"/>
              <a:t>Sorted elements are:</a:t>
            </a:r>
          </a:p>
          <a:p>
            <a:pPr>
              <a:buNone/>
            </a:pPr>
            <a:r>
              <a:rPr lang="en-IN" dirty="0"/>
              <a:t>11</a:t>
            </a:r>
          </a:p>
          <a:p>
            <a:pPr>
              <a:buNone/>
            </a:pPr>
            <a:r>
              <a:rPr lang="en-IN" dirty="0"/>
              <a:t>24</a:t>
            </a:r>
          </a:p>
          <a:p>
            <a:pPr>
              <a:buNone/>
            </a:pPr>
            <a:r>
              <a:rPr lang="en-IN" dirty="0"/>
              <a:t>32</a:t>
            </a:r>
          </a:p>
          <a:p>
            <a:pPr>
              <a:buNone/>
            </a:pPr>
            <a:r>
              <a:rPr lang="en-IN" dirty="0"/>
              <a:t>53</a:t>
            </a:r>
          </a:p>
          <a:p>
            <a:pPr>
              <a:buNone/>
            </a:pPr>
            <a:r>
              <a:rPr lang="en-IN" dirty="0"/>
              <a:t>67</a:t>
            </a:r>
          </a:p>
          <a:p>
            <a:pPr>
              <a:buNone/>
            </a:pPr>
            <a:r>
              <a:rPr lang="en-IN" dirty="0"/>
              <a:t>Enter the search element:32</a:t>
            </a:r>
          </a:p>
          <a:p>
            <a:pPr>
              <a:buNone/>
            </a:pPr>
            <a:r>
              <a:rPr lang="en-IN" dirty="0"/>
              <a:t>The element is found.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2097154" name="Picture 2097153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5363849" y="561244"/>
            <a:ext cx="4594099" cy="62865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SELECTION SORT PROGRAM</a:t>
            </a:r>
            <a:r>
              <a:rPr lang="en-IN" dirty="0"/>
              <a:t>:</a:t>
            </a:r>
            <a:endParaRPr lang="en-US" dirty="0"/>
          </a:p>
        </p:txBody>
      </p:sp>
      <p:sp>
        <p:nvSpPr>
          <p:cNvPr id="104861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IN" dirty="0"/>
              <a:t>#include&lt;</a:t>
            </a:r>
            <a:r>
              <a:rPr lang="en-IN" dirty="0" err="1"/>
              <a:t>stdio.h</a:t>
            </a:r>
            <a:r>
              <a:rPr lang="en-IN" dirty="0"/>
              <a:t>&gt;</a:t>
            </a:r>
          </a:p>
          <a:p>
            <a:pPr>
              <a:buNone/>
            </a:pPr>
            <a:r>
              <a:rPr lang="en-IN" dirty="0" err="1"/>
              <a:t>int</a:t>
            </a:r>
            <a:r>
              <a:rPr lang="en-IN" dirty="0"/>
              <a:t> main()</a:t>
            </a:r>
          </a:p>
          <a:p>
            <a:pPr>
              <a:buNone/>
            </a:pPr>
            <a:r>
              <a:rPr lang="en-IN" dirty="0"/>
              <a:t>{</a:t>
            </a:r>
          </a:p>
          <a:p>
            <a:pPr>
              <a:buNone/>
            </a:pPr>
            <a:r>
              <a:rPr lang="en-IN" dirty="0" err="1"/>
              <a:t>int</a:t>
            </a:r>
            <a:r>
              <a:rPr lang="en-IN" dirty="0"/>
              <a:t> </a:t>
            </a:r>
            <a:r>
              <a:rPr lang="en-IN" dirty="0" err="1"/>
              <a:t>n,i,j,a</a:t>
            </a:r>
            <a:r>
              <a:rPr lang="en-IN" dirty="0"/>
              <a:t>[20];</a:t>
            </a:r>
          </a:p>
          <a:p>
            <a:pPr>
              <a:buNone/>
            </a:pPr>
            <a:r>
              <a:rPr lang="en-IN" dirty="0" err="1"/>
              <a:t>printf</a:t>
            </a:r>
            <a:r>
              <a:rPr lang="en-IN" dirty="0"/>
              <a:t>(“Enter the no of elements:”);</a:t>
            </a:r>
          </a:p>
          <a:p>
            <a:pPr>
              <a:buNone/>
            </a:pPr>
            <a:r>
              <a:rPr lang="en-IN" dirty="0" err="1"/>
              <a:t>scanf</a:t>
            </a:r>
            <a:r>
              <a:rPr lang="en-IN" dirty="0"/>
              <a:t>(“%</a:t>
            </a:r>
            <a:r>
              <a:rPr lang="en-IN" dirty="0" err="1"/>
              <a:t>d”,&amp;n</a:t>
            </a:r>
            <a:r>
              <a:rPr lang="en-IN" dirty="0"/>
              <a:t>);</a:t>
            </a:r>
          </a:p>
          <a:p>
            <a:pPr>
              <a:buNone/>
            </a:pPr>
            <a:r>
              <a:rPr lang="en-IN" dirty="0" err="1"/>
              <a:t>printf</a:t>
            </a:r>
            <a:r>
              <a:rPr lang="en-IN" dirty="0"/>
              <a:t>(“\n Enter the elements:”);</a:t>
            </a:r>
          </a:p>
          <a:p>
            <a:pPr>
              <a:buNone/>
            </a:pPr>
            <a:r>
              <a:rPr lang="en-IN" dirty="0"/>
              <a:t>for(</a:t>
            </a:r>
            <a:r>
              <a:rPr lang="en-IN" dirty="0" err="1"/>
              <a:t>i</a:t>
            </a:r>
            <a:r>
              <a:rPr lang="en-IN" dirty="0"/>
              <a:t>=0;i&lt;</a:t>
            </a:r>
            <a:r>
              <a:rPr lang="en-IN" dirty="0" err="1"/>
              <a:t>n;i</a:t>
            </a:r>
            <a:r>
              <a:rPr lang="en-IN" dirty="0"/>
              <a:t>++)</a:t>
            </a:r>
          </a:p>
          <a:p>
            <a:pPr>
              <a:buNone/>
            </a:pPr>
            <a:r>
              <a:rPr lang="en-IN" dirty="0"/>
              <a:t>{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5" name="Content Placeholder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324492"/>
          </a:xfrm>
        </p:spPr>
        <p:txBody>
          <a:bodyPr>
            <a:normAutofit fontScale="96154" lnSpcReduction="20000"/>
          </a:bodyPr>
          <a:lstStyle/>
          <a:p>
            <a:pPr>
              <a:buNone/>
            </a:pPr>
            <a:r>
              <a:rPr lang="en-IN" dirty="0" err="1"/>
              <a:t>scanf</a:t>
            </a:r>
            <a:r>
              <a:rPr lang="en-IN" dirty="0"/>
              <a:t>(“%d\</a:t>
            </a:r>
            <a:r>
              <a:rPr lang="en-IN" dirty="0" err="1"/>
              <a:t>n”,&amp;a</a:t>
            </a:r>
            <a:r>
              <a:rPr lang="en-IN" dirty="0"/>
              <a:t>[</a:t>
            </a:r>
            <a:r>
              <a:rPr lang="en-IN" dirty="0" err="1"/>
              <a:t>i</a:t>
            </a:r>
            <a:r>
              <a:rPr lang="en-IN" dirty="0"/>
              <a:t>]);</a:t>
            </a:r>
          </a:p>
          <a:p>
            <a:pPr>
              <a:buNone/>
            </a:pPr>
            <a:r>
              <a:rPr lang="en-IN" dirty="0"/>
              <a:t>}</a:t>
            </a:r>
          </a:p>
          <a:p>
            <a:pPr>
              <a:buNone/>
            </a:pPr>
            <a:r>
              <a:rPr lang="en-IN" dirty="0"/>
              <a:t>for(</a:t>
            </a:r>
            <a:r>
              <a:rPr lang="en-IN" dirty="0" err="1"/>
              <a:t>i</a:t>
            </a:r>
            <a:r>
              <a:rPr lang="en-IN" dirty="0"/>
              <a:t>=0;i&lt;n-1;i++)</a:t>
            </a:r>
          </a:p>
          <a:p>
            <a:pPr>
              <a:buNone/>
            </a:pPr>
            <a:r>
              <a:rPr lang="en-IN" dirty="0"/>
              <a:t>{</a:t>
            </a:r>
          </a:p>
          <a:p>
            <a:pPr>
              <a:buNone/>
            </a:pPr>
            <a:r>
              <a:rPr lang="en-IN" dirty="0"/>
              <a:t>for(j=i+1;j&lt;</a:t>
            </a:r>
            <a:r>
              <a:rPr lang="en-IN" dirty="0" err="1"/>
              <a:t>n;j</a:t>
            </a:r>
            <a:r>
              <a:rPr lang="en-IN" dirty="0"/>
              <a:t>++)</a:t>
            </a:r>
          </a:p>
          <a:p>
            <a:pPr>
              <a:buNone/>
            </a:pPr>
            <a:r>
              <a:rPr lang="en-IN" dirty="0"/>
              <a:t>{</a:t>
            </a:r>
          </a:p>
          <a:p>
            <a:pPr>
              <a:buNone/>
            </a:pPr>
            <a:r>
              <a:rPr lang="en-IN" dirty="0"/>
              <a:t>if(a[</a:t>
            </a:r>
            <a:r>
              <a:rPr lang="en-IN" dirty="0" err="1"/>
              <a:t>i</a:t>
            </a:r>
            <a:r>
              <a:rPr lang="en-IN" dirty="0"/>
              <a:t>]&gt;a[j])</a:t>
            </a:r>
          </a:p>
          <a:p>
            <a:pPr>
              <a:buNone/>
            </a:pPr>
            <a:r>
              <a:rPr lang="en-IN" dirty="0"/>
              <a:t>{</a:t>
            </a:r>
          </a:p>
          <a:p>
            <a:pPr>
              <a:buNone/>
            </a:pPr>
            <a:r>
              <a:rPr lang="en-IN" dirty="0"/>
              <a:t>t=a[</a:t>
            </a:r>
            <a:r>
              <a:rPr lang="en-IN" dirty="0" err="1"/>
              <a:t>i</a:t>
            </a:r>
            <a:r>
              <a:rPr lang="en-IN" dirty="0"/>
              <a:t>];</a:t>
            </a:r>
          </a:p>
          <a:p>
            <a:pPr>
              <a:buNone/>
            </a:pPr>
            <a:r>
              <a:rPr lang="en-IN" dirty="0"/>
              <a:t>a[</a:t>
            </a:r>
            <a:r>
              <a:rPr lang="en-IN" dirty="0" err="1"/>
              <a:t>i</a:t>
            </a:r>
            <a:r>
              <a:rPr lang="en-IN" dirty="0"/>
              <a:t>]=a[j];</a:t>
            </a:r>
          </a:p>
          <a:p>
            <a:pPr>
              <a:buNone/>
            </a:pPr>
            <a:r>
              <a:rPr lang="en-IN" dirty="0"/>
              <a:t>a[j]=t;</a:t>
            </a:r>
          </a:p>
          <a:p>
            <a:pPr>
              <a:buNone/>
            </a:pPr>
            <a:r>
              <a:rPr lang="en-IN" dirty="0"/>
              <a:t>}</a:t>
            </a:r>
          </a:p>
          <a:p>
            <a:pPr>
              <a:buNone/>
            </a:pPr>
            <a:r>
              <a:rPr lang="en-IN" dirty="0"/>
              <a:t>}</a:t>
            </a:r>
          </a:p>
          <a:p>
            <a:pPr>
              <a:buNone/>
            </a:pPr>
            <a:r>
              <a:rPr lang="en-IN" dirty="0"/>
              <a:t>}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6" name="Content Placeholder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324492"/>
          </a:xfrm>
        </p:spPr>
        <p:txBody>
          <a:bodyPr/>
          <a:lstStyle/>
          <a:p>
            <a:pPr>
              <a:buNone/>
            </a:pPr>
            <a:r>
              <a:rPr lang="en-IN" dirty="0" err="1"/>
              <a:t>printf</a:t>
            </a:r>
            <a:r>
              <a:rPr lang="en-IN" dirty="0"/>
              <a:t> (“Sorted elements are:\n”);</a:t>
            </a:r>
          </a:p>
          <a:p>
            <a:pPr>
              <a:buNone/>
            </a:pPr>
            <a:r>
              <a:rPr lang="en-IN" dirty="0"/>
              <a:t>for( </a:t>
            </a:r>
            <a:r>
              <a:rPr lang="en-IN" dirty="0" err="1"/>
              <a:t>i</a:t>
            </a:r>
            <a:r>
              <a:rPr lang="en-IN" dirty="0"/>
              <a:t>=0; </a:t>
            </a:r>
            <a:r>
              <a:rPr lang="en-IN" dirty="0" err="1"/>
              <a:t>i</a:t>
            </a:r>
            <a:r>
              <a:rPr lang="en-IN" dirty="0"/>
              <a:t>&lt; n; </a:t>
            </a:r>
            <a:r>
              <a:rPr lang="en-IN" dirty="0" err="1"/>
              <a:t>i</a:t>
            </a:r>
            <a:r>
              <a:rPr lang="en-IN" dirty="0"/>
              <a:t>++)</a:t>
            </a:r>
          </a:p>
          <a:p>
            <a:pPr>
              <a:buNone/>
            </a:pPr>
            <a:r>
              <a:rPr lang="en-IN" dirty="0"/>
              <a:t>{</a:t>
            </a:r>
          </a:p>
          <a:p>
            <a:pPr>
              <a:buNone/>
            </a:pPr>
            <a:r>
              <a:rPr lang="en-IN" dirty="0" err="1"/>
              <a:t>printf</a:t>
            </a:r>
            <a:r>
              <a:rPr lang="en-IN" dirty="0"/>
              <a:t> (“%d\n” ,&amp;a[</a:t>
            </a:r>
            <a:r>
              <a:rPr lang="en-IN" dirty="0" err="1"/>
              <a:t>i</a:t>
            </a:r>
            <a:r>
              <a:rPr lang="en-IN" dirty="0"/>
              <a:t>]);</a:t>
            </a:r>
          </a:p>
          <a:p>
            <a:pPr>
              <a:buNone/>
            </a:pPr>
            <a:r>
              <a:rPr lang="en-IN" dirty="0"/>
              <a:t>}</a:t>
            </a:r>
          </a:p>
          <a:p>
            <a:pPr>
              <a:buNone/>
            </a:pPr>
            <a:r>
              <a:rPr lang="en-IN" dirty="0"/>
              <a:t>return 0:</a:t>
            </a:r>
          </a:p>
          <a:p>
            <a:pPr>
              <a:buNone/>
            </a:pPr>
            <a:r>
              <a:rPr lang="en-IN" dirty="0"/>
              <a:t>} 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OUTPUT:</a:t>
            </a:r>
            <a:endParaRPr lang="en-US" dirty="0"/>
          </a:p>
        </p:txBody>
      </p:sp>
      <p:sp>
        <p:nvSpPr>
          <p:cNvPr id="1048618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4615" lnSpcReduction="20000"/>
          </a:bodyPr>
          <a:lstStyle/>
          <a:p>
            <a:pPr>
              <a:buNone/>
            </a:pPr>
            <a:r>
              <a:rPr lang="en-IN" dirty="0"/>
              <a:t>Enter the no of elements:5</a:t>
            </a:r>
          </a:p>
          <a:p>
            <a:pPr>
              <a:buNone/>
            </a:pPr>
            <a:r>
              <a:rPr lang="en-IN" dirty="0"/>
              <a:t>Enter the elements:</a:t>
            </a:r>
          </a:p>
          <a:p>
            <a:pPr>
              <a:buNone/>
            </a:pPr>
            <a:r>
              <a:rPr lang="en-IN" dirty="0"/>
              <a:t>54</a:t>
            </a:r>
          </a:p>
          <a:p>
            <a:pPr>
              <a:buNone/>
            </a:pPr>
            <a:r>
              <a:rPr lang="en-IN" dirty="0"/>
              <a:t>24</a:t>
            </a:r>
          </a:p>
          <a:p>
            <a:pPr>
              <a:buNone/>
            </a:pPr>
            <a:r>
              <a:rPr lang="en-IN" dirty="0"/>
              <a:t>36</a:t>
            </a:r>
          </a:p>
          <a:p>
            <a:pPr>
              <a:buNone/>
            </a:pPr>
            <a:r>
              <a:rPr lang="en-IN" dirty="0"/>
              <a:t>12</a:t>
            </a:r>
          </a:p>
          <a:p>
            <a:pPr>
              <a:buNone/>
            </a:pPr>
            <a:r>
              <a:rPr lang="en-IN" dirty="0"/>
              <a:t>76</a:t>
            </a:r>
          </a:p>
          <a:p>
            <a:pPr>
              <a:buNone/>
            </a:pPr>
            <a:r>
              <a:rPr lang="en-IN" dirty="0"/>
              <a:t>Sorted elements are:</a:t>
            </a:r>
          </a:p>
          <a:p>
            <a:pPr>
              <a:buNone/>
            </a:pPr>
            <a:r>
              <a:rPr lang="en-IN" dirty="0"/>
              <a:t>12</a:t>
            </a:r>
          </a:p>
          <a:p>
            <a:pPr>
              <a:buNone/>
            </a:pPr>
            <a:r>
              <a:rPr lang="en-IN" dirty="0"/>
              <a:t>24</a:t>
            </a:r>
          </a:p>
          <a:p>
            <a:pPr>
              <a:buNone/>
            </a:pPr>
            <a:r>
              <a:rPr lang="en-IN" dirty="0"/>
              <a:t>36</a:t>
            </a:r>
          </a:p>
          <a:p>
            <a:pPr>
              <a:buNone/>
            </a:pPr>
            <a:r>
              <a:rPr lang="en-IN" dirty="0"/>
              <a:t>54</a:t>
            </a:r>
          </a:p>
          <a:p>
            <a:pPr>
              <a:buNone/>
            </a:pPr>
            <a:r>
              <a:rPr lang="en-IN" dirty="0"/>
              <a:t>76</a:t>
            </a:r>
            <a:endParaRPr lang="en-US" dirty="0"/>
          </a:p>
        </p:txBody>
      </p:sp>
      <p:pic>
        <p:nvPicPr>
          <p:cNvPr id="2097155" name="Picture 2097154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3883686" y="918840"/>
            <a:ext cx="5245756" cy="5970061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9" name="Content Placeholder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324492"/>
          </a:xfrm>
        </p:spPr>
        <p:txBody>
          <a:bodyPr numCol="1"/>
          <a:lstStyle/>
          <a:p>
            <a:pPr algn="just">
              <a:buNone/>
            </a:pPr>
            <a:endParaRPr lang="en-IN" dirty="0"/>
          </a:p>
          <a:p>
            <a:pPr algn="just">
              <a:buNone/>
            </a:pPr>
            <a:endParaRPr lang="en-IN" dirty="0"/>
          </a:p>
          <a:p>
            <a:pPr algn="just">
              <a:buNone/>
            </a:pPr>
            <a:endParaRPr lang="en-IN" dirty="0"/>
          </a:p>
          <a:p>
            <a:pPr algn="just">
              <a:buNone/>
            </a:pPr>
            <a:r>
              <a:rPr lang="en-IN" dirty="0"/>
              <a:t>                             </a:t>
            </a:r>
          </a:p>
          <a:p>
            <a:pPr algn="just">
              <a:buNone/>
            </a:pPr>
            <a:r>
              <a:rPr lang="en-IN" dirty="0"/>
              <a:t>                    </a:t>
            </a:r>
            <a:r>
              <a:rPr lang="en-IN" sz="6600" dirty="0"/>
              <a:t>THANK YOU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LINEAR SEARCH PROGRAM</a:t>
            </a:r>
            <a:r>
              <a:rPr lang="en-IN" dirty="0"/>
              <a:t>:</a:t>
            </a:r>
            <a:endParaRPr lang="en-US" dirty="0"/>
          </a:p>
        </p:txBody>
      </p:sp>
      <p:sp>
        <p:nvSpPr>
          <p:cNvPr id="1048600" name="Content Placeholder 2"/>
          <p:cNvSpPr>
            <a:spLocks noGrp="1"/>
          </p:cNvSpPr>
          <p:nvPr>
            <p:ph idx="1"/>
          </p:nvPr>
        </p:nvSpPr>
        <p:spPr>
          <a:xfrm>
            <a:off x="612648" y="2000240"/>
            <a:ext cx="8153400" cy="450059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IN" dirty="0"/>
              <a:t>#include&lt;</a:t>
            </a:r>
            <a:r>
              <a:rPr lang="en-IN" dirty="0" err="1"/>
              <a:t>stdio.h</a:t>
            </a:r>
            <a:r>
              <a:rPr lang="en-IN" dirty="0"/>
              <a:t>&gt;</a:t>
            </a:r>
          </a:p>
          <a:p>
            <a:pPr>
              <a:buNone/>
            </a:pPr>
            <a:r>
              <a:rPr lang="en-IN" dirty="0" err="1"/>
              <a:t>int</a:t>
            </a:r>
            <a:r>
              <a:rPr lang="en-IN" dirty="0"/>
              <a:t> main()</a:t>
            </a:r>
          </a:p>
          <a:p>
            <a:pPr>
              <a:buNone/>
            </a:pPr>
            <a:r>
              <a:rPr lang="en-IN" dirty="0"/>
              <a:t>{</a:t>
            </a:r>
          </a:p>
          <a:p>
            <a:pPr>
              <a:buNone/>
            </a:pPr>
            <a:r>
              <a:rPr lang="en-IN" dirty="0" err="1"/>
              <a:t>int</a:t>
            </a:r>
            <a:r>
              <a:rPr lang="en-IN" dirty="0"/>
              <a:t> a[50],</a:t>
            </a:r>
            <a:r>
              <a:rPr lang="en-IN" dirty="0" err="1"/>
              <a:t>n,key,found</a:t>
            </a:r>
            <a:r>
              <a:rPr lang="en-IN" dirty="0"/>
              <a:t>=0,i;</a:t>
            </a:r>
          </a:p>
          <a:p>
            <a:pPr>
              <a:buNone/>
            </a:pPr>
            <a:r>
              <a:rPr lang="en-IN" dirty="0" err="1"/>
              <a:t>printf</a:t>
            </a:r>
            <a:r>
              <a:rPr lang="en-IN" dirty="0"/>
              <a:t>(“Enter the no of elements :”);</a:t>
            </a:r>
          </a:p>
          <a:p>
            <a:pPr>
              <a:buNone/>
            </a:pPr>
            <a:r>
              <a:rPr lang="en-IN" dirty="0" err="1"/>
              <a:t>scanf</a:t>
            </a:r>
            <a:r>
              <a:rPr lang="en-IN" dirty="0"/>
              <a:t>(“%</a:t>
            </a:r>
            <a:r>
              <a:rPr lang="en-IN" dirty="0" err="1"/>
              <a:t>d”,&amp;n</a:t>
            </a:r>
            <a:r>
              <a:rPr lang="en-IN" dirty="0"/>
              <a:t>);  </a:t>
            </a:r>
          </a:p>
          <a:p>
            <a:pPr>
              <a:buNone/>
            </a:pPr>
            <a:r>
              <a:rPr lang="en-IN" dirty="0" err="1"/>
              <a:t>printf</a:t>
            </a:r>
            <a:r>
              <a:rPr lang="en-IN" dirty="0"/>
              <a:t>(“\n Enter the elements:”);</a:t>
            </a:r>
          </a:p>
          <a:p>
            <a:pPr>
              <a:buNone/>
            </a:pPr>
            <a:r>
              <a:rPr lang="en-IN" dirty="0"/>
              <a:t>for(</a:t>
            </a:r>
            <a:r>
              <a:rPr lang="en-IN" dirty="0" err="1"/>
              <a:t>i</a:t>
            </a:r>
            <a:r>
              <a:rPr lang="en-IN" dirty="0"/>
              <a:t>=0;i&lt;</a:t>
            </a:r>
            <a:r>
              <a:rPr lang="en-IN" dirty="0" err="1"/>
              <a:t>n;i</a:t>
            </a:r>
            <a:r>
              <a:rPr lang="en-IN" dirty="0"/>
              <a:t>++)</a:t>
            </a:r>
          </a:p>
          <a:p>
            <a:pPr>
              <a:buNone/>
            </a:pPr>
            <a:r>
              <a:rPr lang="en-IN" dirty="0"/>
              <a:t>{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1" name="Content Placeholder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038740"/>
          </a:xfrm>
        </p:spPr>
        <p:txBody>
          <a:bodyPr>
            <a:normAutofit fontScale="96154" lnSpcReduction="10000"/>
          </a:bodyPr>
          <a:lstStyle/>
          <a:p>
            <a:pPr>
              <a:buNone/>
            </a:pPr>
            <a:r>
              <a:rPr lang="en-IN" dirty="0" err="1"/>
              <a:t>scanf</a:t>
            </a:r>
            <a:r>
              <a:rPr lang="en-IN" dirty="0"/>
              <a:t>(“%d\</a:t>
            </a:r>
            <a:r>
              <a:rPr lang="en-IN" dirty="0" err="1"/>
              <a:t>n”,&amp;a</a:t>
            </a:r>
            <a:r>
              <a:rPr lang="en-IN" dirty="0"/>
              <a:t>[</a:t>
            </a:r>
            <a:r>
              <a:rPr lang="en-IN" dirty="0" err="1"/>
              <a:t>i</a:t>
            </a:r>
            <a:r>
              <a:rPr lang="en-IN" dirty="0"/>
              <a:t>]);</a:t>
            </a:r>
          </a:p>
          <a:p>
            <a:pPr>
              <a:buNone/>
            </a:pPr>
            <a:r>
              <a:rPr lang="en-IN" dirty="0"/>
              <a:t>}</a:t>
            </a:r>
          </a:p>
          <a:p>
            <a:pPr>
              <a:buNone/>
            </a:pPr>
            <a:r>
              <a:rPr lang="en-IN" dirty="0" err="1"/>
              <a:t>printf</a:t>
            </a:r>
            <a:r>
              <a:rPr lang="en-IN" dirty="0"/>
              <a:t>(“Enter the search element:”);</a:t>
            </a:r>
          </a:p>
          <a:p>
            <a:pPr>
              <a:buNone/>
            </a:pPr>
            <a:r>
              <a:rPr lang="en-IN" dirty="0" err="1"/>
              <a:t>scanf</a:t>
            </a:r>
            <a:r>
              <a:rPr lang="en-IN" dirty="0"/>
              <a:t>(“%</a:t>
            </a:r>
            <a:r>
              <a:rPr lang="en-IN" dirty="0" err="1"/>
              <a:t>d”,&amp;key</a:t>
            </a:r>
            <a:r>
              <a:rPr lang="en-IN" dirty="0"/>
              <a:t>);</a:t>
            </a:r>
          </a:p>
          <a:p>
            <a:pPr>
              <a:buNone/>
            </a:pPr>
            <a:r>
              <a:rPr lang="en-IN" dirty="0"/>
              <a:t>for(</a:t>
            </a:r>
            <a:r>
              <a:rPr lang="en-IN" dirty="0" err="1"/>
              <a:t>i</a:t>
            </a:r>
            <a:r>
              <a:rPr lang="en-IN" dirty="0"/>
              <a:t>=0;i&lt;</a:t>
            </a:r>
            <a:r>
              <a:rPr lang="en-IN" dirty="0" err="1"/>
              <a:t>n;i</a:t>
            </a:r>
            <a:r>
              <a:rPr lang="en-IN" dirty="0"/>
              <a:t>++)</a:t>
            </a:r>
          </a:p>
          <a:p>
            <a:pPr>
              <a:buNone/>
            </a:pPr>
            <a:r>
              <a:rPr lang="en-IN" dirty="0"/>
              <a:t>{</a:t>
            </a:r>
          </a:p>
          <a:p>
            <a:pPr>
              <a:buNone/>
            </a:pPr>
            <a:r>
              <a:rPr lang="en-IN" dirty="0"/>
              <a:t>if(key==a[</a:t>
            </a:r>
            <a:r>
              <a:rPr lang="en-IN" dirty="0" err="1"/>
              <a:t>i</a:t>
            </a:r>
            <a:r>
              <a:rPr lang="en-IN" dirty="0"/>
              <a:t>])</a:t>
            </a:r>
          </a:p>
          <a:p>
            <a:pPr>
              <a:buNone/>
            </a:pPr>
            <a:r>
              <a:rPr lang="en-IN" dirty="0"/>
              <a:t>{</a:t>
            </a:r>
          </a:p>
          <a:p>
            <a:pPr>
              <a:buNone/>
            </a:pPr>
            <a:r>
              <a:rPr lang="en-IN" dirty="0"/>
              <a:t>found=1;</a:t>
            </a:r>
          </a:p>
          <a:p>
            <a:pPr>
              <a:buNone/>
            </a:pPr>
            <a:r>
              <a:rPr lang="en-IN" dirty="0"/>
              <a:t>break;</a:t>
            </a:r>
          </a:p>
          <a:p>
            <a:pPr>
              <a:buNone/>
            </a:pPr>
            <a:r>
              <a:rPr lang="en-IN" dirty="0"/>
              <a:t>}</a:t>
            </a:r>
          </a:p>
          <a:p>
            <a:pPr>
              <a:buNone/>
            </a:pPr>
            <a:r>
              <a:rPr lang="en-IN" dirty="0"/>
              <a:t>}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2" name="Content Placeholder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324492"/>
          </a:xfrm>
        </p:spPr>
        <p:txBody>
          <a:bodyPr/>
          <a:lstStyle/>
          <a:p>
            <a:pPr>
              <a:buNone/>
            </a:pPr>
            <a:r>
              <a:rPr lang="en-IN" dirty="0"/>
              <a:t>if(found==1)</a:t>
            </a:r>
          </a:p>
          <a:p>
            <a:pPr>
              <a:buNone/>
            </a:pPr>
            <a:r>
              <a:rPr lang="en-IN" dirty="0"/>
              <a:t>{</a:t>
            </a:r>
          </a:p>
          <a:p>
            <a:pPr>
              <a:buNone/>
            </a:pPr>
            <a:r>
              <a:rPr lang="en-IN" dirty="0" err="1"/>
              <a:t>printf</a:t>
            </a:r>
            <a:r>
              <a:rPr lang="en-IN" dirty="0"/>
              <a:t>(“The element is found.\n”);</a:t>
            </a:r>
          </a:p>
          <a:p>
            <a:pPr>
              <a:buNone/>
            </a:pPr>
            <a:r>
              <a:rPr lang="en-IN" dirty="0"/>
              <a:t>}</a:t>
            </a:r>
          </a:p>
          <a:p>
            <a:pPr>
              <a:buNone/>
            </a:pPr>
            <a:r>
              <a:rPr lang="en-IN" dirty="0"/>
              <a:t>else</a:t>
            </a:r>
          </a:p>
          <a:p>
            <a:pPr>
              <a:buNone/>
            </a:pPr>
            <a:r>
              <a:rPr lang="en-IN" dirty="0"/>
              <a:t>{</a:t>
            </a:r>
          </a:p>
          <a:p>
            <a:pPr>
              <a:buNone/>
            </a:pPr>
            <a:r>
              <a:rPr lang="en-IN" dirty="0" err="1"/>
              <a:t>printf</a:t>
            </a:r>
            <a:r>
              <a:rPr lang="en-IN" dirty="0"/>
              <a:t>(“The element is not found.\n”);</a:t>
            </a:r>
          </a:p>
          <a:p>
            <a:pPr>
              <a:buNone/>
            </a:pPr>
            <a:r>
              <a:rPr lang="en-IN" dirty="0"/>
              <a:t>}</a:t>
            </a:r>
          </a:p>
          <a:p>
            <a:pPr>
              <a:buNone/>
            </a:pPr>
            <a:r>
              <a:rPr lang="en-IN" dirty="0"/>
              <a:t>return 0;</a:t>
            </a:r>
          </a:p>
          <a:p>
            <a:pPr>
              <a:buNone/>
            </a:pPr>
            <a:r>
              <a:rPr lang="en-IN" dirty="0"/>
              <a:t>}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OUTPUT:</a:t>
            </a:r>
            <a:endParaRPr lang="en-US" dirty="0"/>
          </a:p>
        </p:txBody>
      </p:sp>
      <p:sp>
        <p:nvSpPr>
          <p:cNvPr id="104860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IN" dirty="0"/>
              <a:t>Enter the no of elements : 5</a:t>
            </a:r>
          </a:p>
          <a:p>
            <a:pPr>
              <a:buNone/>
            </a:pPr>
            <a:r>
              <a:rPr lang="en-IN" dirty="0"/>
              <a:t>Enter the elements:</a:t>
            </a:r>
          </a:p>
          <a:p>
            <a:pPr>
              <a:buNone/>
            </a:pPr>
            <a:r>
              <a:rPr lang="en-IN" dirty="0"/>
              <a:t>10</a:t>
            </a:r>
          </a:p>
          <a:p>
            <a:pPr>
              <a:buNone/>
            </a:pPr>
            <a:r>
              <a:rPr lang="en-IN" dirty="0"/>
              <a:t>25</a:t>
            </a:r>
          </a:p>
          <a:p>
            <a:pPr>
              <a:buNone/>
            </a:pPr>
            <a:r>
              <a:rPr lang="en-IN" dirty="0"/>
              <a:t>6</a:t>
            </a:r>
          </a:p>
          <a:p>
            <a:pPr>
              <a:buNone/>
            </a:pPr>
            <a:r>
              <a:rPr lang="en-IN" dirty="0"/>
              <a:t>18</a:t>
            </a:r>
          </a:p>
          <a:p>
            <a:pPr>
              <a:buNone/>
            </a:pPr>
            <a:r>
              <a:rPr lang="en-IN" dirty="0"/>
              <a:t>13</a:t>
            </a:r>
          </a:p>
          <a:p>
            <a:pPr>
              <a:buNone/>
            </a:pPr>
            <a:r>
              <a:rPr lang="en-IN" dirty="0"/>
              <a:t>Enter the search element:6</a:t>
            </a:r>
          </a:p>
          <a:p>
            <a:pPr>
              <a:buNone/>
            </a:pPr>
            <a:r>
              <a:rPr lang="en-IN" dirty="0"/>
              <a:t>The element is found.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2097153" name="Picture 2097152"/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4546323" y="424913"/>
            <a:ext cx="4668719" cy="6322457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BINARY SEARCH PROGRAM</a:t>
            </a:r>
            <a:r>
              <a:rPr lang="en-IN" dirty="0"/>
              <a:t>:</a:t>
            </a:r>
            <a:endParaRPr lang="en-US" dirty="0"/>
          </a:p>
        </p:txBody>
      </p:sp>
      <p:sp>
        <p:nvSpPr>
          <p:cNvPr id="104860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IN" dirty="0"/>
              <a:t>#include&lt;</a:t>
            </a:r>
            <a:r>
              <a:rPr lang="en-IN" dirty="0" err="1"/>
              <a:t>stdio.h</a:t>
            </a:r>
            <a:r>
              <a:rPr lang="en-IN" dirty="0"/>
              <a:t>&gt;</a:t>
            </a:r>
          </a:p>
          <a:p>
            <a:pPr>
              <a:buNone/>
            </a:pPr>
            <a:r>
              <a:rPr lang="en-IN" dirty="0" err="1"/>
              <a:t>int</a:t>
            </a:r>
            <a:r>
              <a:rPr lang="en-IN" dirty="0"/>
              <a:t> main()</a:t>
            </a:r>
          </a:p>
          <a:p>
            <a:pPr>
              <a:buNone/>
            </a:pPr>
            <a:r>
              <a:rPr lang="en-IN" dirty="0"/>
              <a:t>{</a:t>
            </a:r>
          </a:p>
          <a:p>
            <a:pPr>
              <a:buNone/>
            </a:pPr>
            <a:r>
              <a:rPr lang="en-IN" dirty="0" err="1"/>
              <a:t>int</a:t>
            </a:r>
            <a:r>
              <a:rPr lang="en-IN" dirty="0"/>
              <a:t> a[50],</a:t>
            </a:r>
            <a:r>
              <a:rPr lang="en-IN" dirty="0" err="1"/>
              <a:t>n,key,low,high,mid,i,j,t,found</a:t>
            </a:r>
            <a:r>
              <a:rPr lang="en-IN" dirty="0"/>
              <a:t>=0;</a:t>
            </a:r>
          </a:p>
          <a:p>
            <a:pPr>
              <a:buNone/>
            </a:pPr>
            <a:r>
              <a:rPr lang="en-IN" dirty="0" err="1"/>
              <a:t>printf</a:t>
            </a:r>
            <a:r>
              <a:rPr lang="en-IN" dirty="0"/>
              <a:t>(“Enter the no of elements:”);</a:t>
            </a:r>
          </a:p>
          <a:p>
            <a:pPr>
              <a:buNone/>
            </a:pPr>
            <a:r>
              <a:rPr lang="en-IN" dirty="0" err="1"/>
              <a:t>scanf</a:t>
            </a:r>
            <a:r>
              <a:rPr lang="en-IN" dirty="0"/>
              <a:t>(“%</a:t>
            </a:r>
            <a:r>
              <a:rPr lang="en-IN" dirty="0" err="1"/>
              <a:t>d”,&amp;n</a:t>
            </a:r>
            <a:r>
              <a:rPr lang="en-IN" dirty="0"/>
              <a:t>);</a:t>
            </a:r>
          </a:p>
          <a:p>
            <a:pPr>
              <a:buNone/>
            </a:pPr>
            <a:r>
              <a:rPr lang="en-IN" dirty="0" err="1"/>
              <a:t>printf</a:t>
            </a:r>
            <a:r>
              <a:rPr lang="en-IN" dirty="0"/>
              <a:t>(“\n Enter the elements:”);</a:t>
            </a:r>
          </a:p>
          <a:p>
            <a:pPr>
              <a:buNone/>
            </a:pPr>
            <a:r>
              <a:rPr lang="en-IN" dirty="0"/>
              <a:t>for(</a:t>
            </a:r>
            <a:r>
              <a:rPr lang="en-IN" dirty="0" err="1"/>
              <a:t>i</a:t>
            </a:r>
            <a:r>
              <a:rPr lang="en-IN" dirty="0"/>
              <a:t>=0;i&lt;</a:t>
            </a:r>
            <a:r>
              <a:rPr lang="en-IN" dirty="0" err="1"/>
              <a:t>n;i</a:t>
            </a:r>
            <a:r>
              <a:rPr lang="en-IN" dirty="0"/>
              <a:t>++)</a:t>
            </a:r>
          </a:p>
          <a:p>
            <a:pPr>
              <a:buNone/>
            </a:pPr>
            <a:r>
              <a:rPr lang="en-IN" dirty="0"/>
              <a:t>{  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7" name="Content Placeholder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181616"/>
          </a:xfrm>
        </p:spPr>
        <p:txBody>
          <a:bodyPr>
            <a:normAutofit fontScale="96154" lnSpcReduction="20000"/>
          </a:bodyPr>
          <a:lstStyle/>
          <a:p>
            <a:pPr>
              <a:buNone/>
            </a:pPr>
            <a:r>
              <a:rPr lang="en-IN" dirty="0" err="1"/>
              <a:t>scanf</a:t>
            </a:r>
            <a:r>
              <a:rPr lang="en-IN" dirty="0"/>
              <a:t>(“%d\t”&amp;a[</a:t>
            </a:r>
            <a:r>
              <a:rPr lang="en-IN" dirty="0" err="1"/>
              <a:t>i</a:t>
            </a:r>
            <a:r>
              <a:rPr lang="en-IN" dirty="0"/>
              <a:t>]);</a:t>
            </a:r>
          </a:p>
          <a:p>
            <a:pPr>
              <a:buNone/>
            </a:pPr>
            <a:r>
              <a:rPr lang="en-IN" dirty="0"/>
              <a:t>}</a:t>
            </a:r>
          </a:p>
          <a:p>
            <a:pPr>
              <a:buNone/>
            </a:pPr>
            <a:r>
              <a:rPr lang="en-IN" dirty="0"/>
              <a:t>for(</a:t>
            </a:r>
            <a:r>
              <a:rPr lang="en-IN" dirty="0" err="1"/>
              <a:t>i</a:t>
            </a:r>
            <a:r>
              <a:rPr lang="en-IN" dirty="0"/>
              <a:t>=0;i&lt;n-1;i++)</a:t>
            </a:r>
          </a:p>
          <a:p>
            <a:pPr>
              <a:buNone/>
            </a:pPr>
            <a:r>
              <a:rPr lang="en-IN" dirty="0"/>
              <a:t>{</a:t>
            </a:r>
          </a:p>
          <a:p>
            <a:pPr>
              <a:buNone/>
            </a:pPr>
            <a:r>
              <a:rPr lang="en-IN" dirty="0"/>
              <a:t>for(j=0;j&lt;</a:t>
            </a:r>
            <a:r>
              <a:rPr lang="en-IN" dirty="0" err="1"/>
              <a:t>n;j</a:t>
            </a:r>
            <a:r>
              <a:rPr lang="en-IN" dirty="0"/>
              <a:t>++)</a:t>
            </a:r>
          </a:p>
          <a:p>
            <a:pPr>
              <a:buNone/>
            </a:pPr>
            <a:r>
              <a:rPr lang="en-IN" dirty="0"/>
              <a:t>{</a:t>
            </a:r>
          </a:p>
          <a:p>
            <a:pPr>
              <a:buNone/>
            </a:pPr>
            <a:r>
              <a:rPr lang="en-IN" dirty="0"/>
              <a:t>if(a[</a:t>
            </a:r>
            <a:r>
              <a:rPr lang="en-IN" dirty="0" err="1"/>
              <a:t>i</a:t>
            </a:r>
            <a:r>
              <a:rPr lang="en-IN" dirty="0"/>
              <a:t>]&gt;a[j])</a:t>
            </a:r>
          </a:p>
          <a:p>
            <a:pPr>
              <a:buNone/>
            </a:pPr>
            <a:r>
              <a:rPr lang="en-IN" dirty="0"/>
              <a:t>{</a:t>
            </a:r>
          </a:p>
          <a:p>
            <a:pPr>
              <a:buNone/>
            </a:pPr>
            <a:r>
              <a:rPr lang="en-IN" dirty="0"/>
              <a:t>t=a[</a:t>
            </a:r>
            <a:r>
              <a:rPr lang="en-IN" dirty="0" err="1"/>
              <a:t>i</a:t>
            </a:r>
            <a:r>
              <a:rPr lang="en-IN" dirty="0"/>
              <a:t>];</a:t>
            </a:r>
          </a:p>
          <a:p>
            <a:pPr>
              <a:buNone/>
            </a:pPr>
            <a:r>
              <a:rPr lang="en-IN" dirty="0"/>
              <a:t>a[</a:t>
            </a:r>
            <a:r>
              <a:rPr lang="en-IN" dirty="0" err="1"/>
              <a:t>i</a:t>
            </a:r>
            <a:r>
              <a:rPr lang="en-IN" dirty="0"/>
              <a:t>]=a[j];</a:t>
            </a:r>
          </a:p>
          <a:p>
            <a:pPr>
              <a:buNone/>
            </a:pPr>
            <a:r>
              <a:rPr lang="en-IN" dirty="0"/>
              <a:t>a[j]=t;</a:t>
            </a:r>
          </a:p>
          <a:p>
            <a:pPr>
              <a:buNone/>
            </a:pPr>
            <a:r>
              <a:rPr lang="en-IN" dirty="0"/>
              <a:t>}</a:t>
            </a:r>
          </a:p>
          <a:p>
            <a:pPr>
              <a:buNone/>
            </a:pPr>
            <a:r>
              <a:rPr lang="en-IN" dirty="0"/>
              <a:t>}</a:t>
            </a:r>
          </a:p>
          <a:p>
            <a:pPr>
              <a:buNone/>
            </a:pPr>
            <a:r>
              <a:rPr lang="en-IN" dirty="0"/>
              <a:t>}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8" name="Content Placeholder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253054"/>
          </a:xfrm>
        </p:spPr>
        <p:txBody>
          <a:bodyPr>
            <a:normAutofit fontScale="96154" lnSpcReduction="10000"/>
          </a:bodyPr>
          <a:lstStyle/>
          <a:p>
            <a:pPr>
              <a:buNone/>
            </a:pPr>
            <a:r>
              <a:rPr lang="en-IN" dirty="0" err="1"/>
              <a:t>printf</a:t>
            </a:r>
            <a:r>
              <a:rPr lang="en-IN" dirty="0"/>
              <a:t>(“\n Sorted elements are:\n”);</a:t>
            </a:r>
          </a:p>
          <a:p>
            <a:pPr>
              <a:buNone/>
            </a:pPr>
            <a:r>
              <a:rPr lang="en-IN" dirty="0"/>
              <a:t>for(</a:t>
            </a:r>
            <a:r>
              <a:rPr lang="en-IN" dirty="0" err="1"/>
              <a:t>i</a:t>
            </a:r>
            <a:r>
              <a:rPr lang="en-IN" dirty="0"/>
              <a:t>=0;i&lt;</a:t>
            </a:r>
            <a:r>
              <a:rPr lang="en-IN" dirty="0" err="1"/>
              <a:t>n;i</a:t>
            </a:r>
            <a:r>
              <a:rPr lang="en-IN" dirty="0"/>
              <a:t>++)</a:t>
            </a:r>
          </a:p>
          <a:p>
            <a:pPr>
              <a:buNone/>
            </a:pPr>
            <a:r>
              <a:rPr lang="en-IN" dirty="0"/>
              <a:t>{</a:t>
            </a:r>
          </a:p>
          <a:p>
            <a:pPr>
              <a:buNone/>
            </a:pPr>
            <a:r>
              <a:rPr lang="en-IN" dirty="0" err="1"/>
              <a:t>printf</a:t>
            </a:r>
            <a:r>
              <a:rPr lang="en-IN" dirty="0"/>
              <a:t>(“%d\</a:t>
            </a:r>
            <a:r>
              <a:rPr lang="en-IN" dirty="0" err="1"/>
              <a:t>n”,a</a:t>
            </a:r>
            <a:r>
              <a:rPr lang="en-IN" dirty="0"/>
              <a:t>[</a:t>
            </a:r>
            <a:r>
              <a:rPr lang="en-IN" dirty="0" err="1"/>
              <a:t>i</a:t>
            </a:r>
            <a:r>
              <a:rPr lang="en-IN" dirty="0"/>
              <a:t>]);</a:t>
            </a:r>
          </a:p>
          <a:p>
            <a:pPr>
              <a:buNone/>
            </a:pPr>
            <a:r>
              <a:rPr lang="en-IN" dirty="0"/>
              <a:t>}</a:t>
            </a:r>
          </a:p>
          <a:p>
            <a:pPr>
              <a:buNone/>
            </a:pPr>
            <a:r>
              <a:rPr lang="en-IN" dirty="0" err="1"/>
              <a:t>printf</a:t>
            </a:r>
            <a:r>
              <a:rPr lang="en-IN" dirty="0"/>
              <a:t>(“\n Enter the search element:”);</a:t>
            </a:r>
          </a:p>
          <a:p>
            <a:pPr>
              <a:buNone/>
            </a:pPr>
            <a:r>
              <a:rPr lang="en-IN" dirty="0" err="1"/>
              <a:t>scanf</a:t>
            </a:r>
            <a:r>
              <a:rPr lang="en-IN" dirty="0"/>
              <a:t>(“%</a:t>
            </a:r>
            <a:r>
              <a:rPr lang="en-IN" dirty="0" err="1"/>
              <a:t>d”,&amp;key</a:t>
            </a:r>
            <a:r>
              <a:rPr lang="en-IN" dirty="0"/>
              <a:t>);</a:t>
            </a:r>
          </a:p>
          <a:p>
            <a:pPr>
              <a:buNone/>
            </a:pPr>
            <a:r>
              <a:rPr lang="en-IN" dirty="0"/>
              <a:t>low=0;</a:t>
            </a:r>
          </a:p>
          <a:p>
            <a:pPr>
              <a:buNone/>
            </a:pPr>
            <a:r>
              <a:rPr lang="en-IN" dirty="0"/>
              <a:t>high=n-1;</a:t>
            </a:r>
          </a:p>
          <a:p>
            <a:pPr>
              <a:buNone/>
            </a:pPr>
            <a:r>
              <a:rPr lang="en-IN" dirty="0"/>
              <a:t>while(low&lt;=high)</a:t>
            </a:r>
          </a:p>
          <a:p>
            <a:pPr>
              <a:buNone/>
            </a:pPr>
            <a:r>
              <a:rPr lang="en-IN" dirty="0"/>
              <a:t>{</a:t>
            </a:r>
          </a:p>
          <a:p>
            <a:pPr>
              <a:buNone/>
            </a:pPr>
            <a:r>
              <a:rPr lang="en-IN" dirty="0"/>
              <a:t>mid=(</a:t>
            </a:r>
            <a:r>
              <a:rPr lang="en-IN" dirty="0" err="1"/>
              <a:t>low+high</a:t>
            </a:r>
            <a:r>
              <a:rPr lang="en-IN" dirty="0"/>
              <a:t>)/2;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9" name="Content Placeholder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253054"/>
          </a:xfrm>
        </p:spPr>
        <p:txBody>
          <a:bodyPr>
            <a:normAutofit fontScale="96154" lnSpcReduction="20000"/>
          </a:bodyPr>
          <a:lstStyle/>
          <a:p>
            <a:pPr>
              <a:buNone/>
            </a:pPr>
            <a:r>
              <a:rPr lang="en-IN" dirty="0"/>
              <a:t>if(key&lt;a[mid])</a:t>
            </a:r>
          </a:p>
          <a:p>
            <a:pPr>
              <a:buNone/>
            </a:pPr>
            <a:r>
              <a:rPr lang="en-IN" dirty="0"/>
              <a:t>{</a:t>
            </a:r>
          </a:p>
          <a:p>
            <a:pPr>
              <a:buNone/>
            </a:pPr>
            <a:r>
              <a:rPr lang="en-IN" dirty="0"/>
              <a:t>high=mid-1;</a:t>
            </a:r>
          </a:p>
          <a:p>
            <a:pPr>
              <a:buNone/>
            </a:pPr>
            <a:r>
              <a:rPr lang="en-IN" dirty="0"/>
              <a:t>}</a:t>
            </a:r>
          </a:p>
          <a:p>
            <a:pPr>
              <a:buNone/>
            </a:pPr>
            <a:r>
              <a:rPr lang="en-IN" dirty="0"/>
              <a:t>else if(key&gt;a[mid])</a:t>
            </a:r>
          </a:p>
          <a:p>
            <a:pPr>
              <a:buNone/>
            </a:pPr>
            <a:r>
              <a:rPr lang="en-IN" dirty="0"/>
              <a:t>{</a:t>
            </a:r>
          </a:p>
          <a:p>
            <a:pPr>
              <a:buNone/>
            </a:pPr>
            <a:r>
              <a:rPr lang="en-IN" dirty="0"/>
              <a:t>low=mid+1;</a:t>
            </a:r>
          </a:p>
          <a:p>
            <a:pPr>
              <a:buNone/>
            </a:pPr>
            <a:r>
              <a:rPr lang="en-IN" dirty="0"/>
              <a:t>}</a:t>
            </a:r>
          </a:p>
          <a:p>
            <a:pPr>
              <a:buNone/>
            </a:pPr>
            <a:r>
              <a:rPr lang="en-IN" dirty="0"/>
              <a:t>if(key==a[mid])</a:t>
            </a:r>
          </a:p>
          <a:p>
            <a:pPr>
              <a:buNone/>
            </a:pPr>
            <a:r>
              <a:rPr lang="en-IN" dirty="0"/>
              <a:t>{</a:t>
            </a:r>
          </a:p>
          <a:p>
            <a:pPr>
              <a:buNone/>
            </a:pPr>
            <a:r>
              <a:rPr lang="en-IN" dirty="0"/>
              <a:t>found=1;</a:t>
            </a:r>
          </a:p>
          <a:p>
            <a:pPr>
              <a:buNone/>
            </a:pPr>
            <a:r>
              <a:rPr lang="en-IN" dirty="0"/>
              <a:t>break;</a:t>
            </a:r>
          </a:p>
          <a:p>
            <a:pPr>
              <a:buNone/>
            </a:pPr>
            <a:r>
              <a:rPr lang="en-IN" dirty="0"/>
              <a:t>}</a:t>
            </a:r>
          </a:p>
          <a:p>
            <a:pPr>
              <a:buNone/>
            </a:pPr>
            <a:r>
              <a:rPr lang="en-IN" dirty="0"/>
              <a:t>}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779</Words>
  <Application>Microsoft Office PowerPoint</Application>
  <PresentationFormat>On-screen Show (4:3)</PresentationFormat>
  <Paragraphs>194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Flow</vt:lpstr>
      <vt:lpstr>JEPPIAAR INSTITUTE OF TECHNOLOGY</vt:lpstr>
      <vt:lpstr>LINEAR SEARCH PROGRAM:</vt:lpstr>
      <vt:lpstr>PowerPoint Presentation</vt:lpstr>
      <vt:lpstr>PowerPoint Presentation</vt:lpstr>
      <vt:lpstr>OUTPUT:</vt:lpstr>
      <vt:lpstr>BINARY SEARCH PROGRAM:</vt:lpstr>
      <vt:lpstr>PowerPoint Presentation</vt:lpstr>
      <vt:lpstr>PowerPoint Presentation</vt:lpstr>
      <vt:lpstr>PowerPoint Presentation</vt:lpstr>
      <vt:lpstr>PowerPoint Presentation</vt:lpstr>
      <vt:lpstr>OUTPUT:</vt:lpstr>
      <vt:lpstr>SELECTION SORT PROGRAM:</vt:lpstr>
      <vt:lpstr>PowerPoint Presentation</vt:lpstr>
      <vt:lpstr>PowerPoint Presentation</vt:lpstr>
      <vt:lpstr>OUTPUT: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 SANTHOSH</dc:creator>
  <cp:lastModifiedBy>Dell</cp:lastModifiedBy>
  <cp:revision>2</cp:revision>
  <dcterms:created xsi:type="dcterms:W3CDTF">2020-03-01T17:07:05Z</dcterms:created>
  <dcterms:modified xsi:type="dcterms:W3CDTF">2021-03-12T18:08:35Z</dcterms:modified>
</cp:coreProperties>
</file>